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069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644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52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17494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120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759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086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8334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4359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069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329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8860F-90D0-4A72-8FD0-029E1D60E37F}" type="datetimeFigureOut">
              <a:rPr lang="es-CO" smtClean="0"/>
              <a:t>11/04/2025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6EFB3-66E6-47BF-AE78-E9AB086EB9D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639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nf_CFoyv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5" b="75116"/>
          <a:stretch/>
        </p:blipFill>
        <p:spPr bwMode="auto">
          <a:xfrm>
            <a:off x="2522062" y="21851"/>
            <a:ext cx="4373562" cy="165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95536" y="2420888"/>
            <a:ext cx="388843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 </a:t>
            </a:r>
            <a:r>
              <a:rPr lang="en-US" sz="3200" dirty="0" smtClean="0"/>
              <a:t>It is</a:t>
            </a:r>
            <a:r>
              <a:rPr lang="en-US" sz="3200" dirty="0"/>
              <a:t> a visual tool that helps you organize and structure information. They can help you compare and contrast ideas, brainstorm, and plan what to write. </a:t>
            </a:r>
            <a:endParaRPr lang="es-CO" sz="3200" dirty="0"/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2522062" y="1673308"/>
            <a:ext cx="1257850" cy="7475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074" name="Picture 2" descr="Graphic Organizers for Literacy | OK Math and Reading Lad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38" y="2420888"/>
            <a:ext cx="3720171" cy="42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9 Conector recto de flecha"/>
          <p:cNvCxnSpPr/>
          <p:nvPr/>
        </p:nvCxnSpPr>
        <p:spPr>
          <a:xfrm>
            <a:off x="5215492" y="1673308"/>
            <a:ext cx="1012692" cy="7475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nspiration 10 | Graphic Organizer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0"/>
          <a:stretch/>
        </p:blipFill>
        <p:spPr bwMode="auto">
          <a:xfrm>
            <a:off x="215900" y="908720"/>
            <a:ext cx="847090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39552" y="5733256"/>
            <a:ext cx="8147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>
                <a:hlinkClick r:id="rId3"/>
              </a:rPr>
              <a:t>https://</a:t>
            </a:r>
            <a:r>
              <a:rPr lang="es-CO" dirty="0" smtClean="0">
                <a:hlinkClick r:id="rId3"/>
              </a:rPr>
              <a:t>www.youtube.com/watch?v=rEnf_CFoyv0</a:t>
            </a:r>
            <a:endParaRPr lang="es-CO" dirty="0" smtClean="0"/>
          </a:p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8902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33032"/>
            <a:ext cx="7555591" cy="663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2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74581"/>
            <a:ext cx="4973538" cy="6435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1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892" y="16977"/>
            <a:ext cx="5040559" cy="6534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4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-18599"/>
            <a:ext cx="5765626" cy="687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851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431"/>
            <a:ext cx="5256584" cy="680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13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5d/05/7a/5d057a8b3325efe77db0a72a150811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51415"/>
            <a:ext cx="6264696" cy="621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85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736x/43/18/0f/43180f5249e45027876dead7eb24ad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08720"/>
            <a:ext cx="4176464" cy="5220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53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3105835"/>
            <a:ext cx="8892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dirty="0" smtClean="0"/>
              <a:t>https://www.youtube.com/watch?v=rEnf_CFoyv0</a:t>
            </a:r>
            <a:endParaRPr lang="es-CO" sz="3200" dirty="0"/>
          </a:p>
        </p:txBody>
      </p:sp>
      <p:sp>
        <p:nvSpPr>
          <p:cNvPr id="3" name="2 Rectángulo"/>
          <p:cNvSpPr/>
          <p:nvPr/>
        </p:nvSpPr>
        <p:spPr>
          <a:xfrm>
            <a:off x="1619672" y="908720"/>
            <a:ext cx="6124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INEQUALITIES VIDEO</a:t>
            </a:r>
            <a:endParaRPr lang="es-E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73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8</Words>
  <Application>Microsoft Office PowerPoint</Application>
  <PresentationFormat>Presentación en pantalla (4:3)</PresentationFormat>
  <Paragraphs>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cpe</dc:creator>
  <cp:lastModifiedBy>cpe</cp:lastModifiedBy>
  <cp:revision>5</cp:revision>
  <dcterms:created xsi:type="dcterms:W3CDTF">2024-04-15T14:33:51Z</dcterms:created>
  <dcterms:modified xsi:type="dcterms:W3CDTF">2025-04-11T14:32:30Z</dcterms:modified>
</cp:coreProperties>
</file>